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7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17/10/2021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 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050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f  x  z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T  X  Z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3F1BD76-5D3D-4CD1-B7E2-C127D356C861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17AF181-C1F5-44B0-A2E5-5E20BB137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346200" y="1228450"/>
            <a:ext cx="980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Liste des choses à ne pas oublier pour le jour du réveillon. Sur le modèle de :</a:t>
            </a:r>
          </a:p>
          <a:p>
            <a:endParaRPr lang="fr-FR" sz="2000" b="1" dirty="0">
              <a:solidFill>
                <a:srgbClr val="F4944A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10656"/>
            <a:ext cx="10515600" cy="1325563"/>
          </a:xfrm>
        </p:spPr>
        <p:txBody>
          <a:bodyPr/>
          <a:lstStyle/>
          <a:p>
            <a:r>
              <a:rPr lang="fr-FR" dirty="0">
                <a:latin typeface="Marianne" panose="02000000000000000000" pitchFamily="50" charset="0"/>
              </a:rPr>
              <a:t>É</a:t>
            </a:r>
            <a:r>
              <a:rPr lang="fr-FR" dirty="0">
                <a:latin typeface="+mn-lt"/>
              </a:rPr>
              <a:t>crire une liste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BEB66C6-D4CC-4F6E-A359-C8E91D1F997D}"/>
              </a:ext>
            </a:extLst>
          </p:cNvPr>
          <p:cNvSpPr txBox="1"/>
          <p:nvPr/>
        </p:nvSpPr>
        <p:spPr>
          <a:xfrm>
            <a:off x="5825067" y="2353392"/>
            <a:ext cx="6096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2800" dirty="0"/>
              <a:t>Il faut: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Ranger la maison pour faire de la place pour les cadeaux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Poser ses chaussons sous le sapin pour avoir plein de cadeaux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…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83368D5-1DAC-40F9-A7E2-374488DA290C}"/>
              </a:ext>
            </a:extLst>
          </p:cNvPr>
          <p:cNvSpPr txBox="1"/>
          <p:nvPr/>
        </p:nvSpPr>
        <p:spPr>
          <a:xfrm>
            <a:off x="1473201" y="2359104"/>
            <a:ext cx="397086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F4944A"/>
                </a:solidFill>
              </a:rPr>
              <a:t>CE1 : </a:t>
            </a:r>
          </a:p>
          <a:p>
            <a:r>
              <a:rPr lang="fr-FR" sz="2800" dirty="0"/>
              <a:t>Il faut: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Faire le ménage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Poser ses chaussons sous le sapin</a:t>
            </a:r>
          </a:p>
          <a:p>
            <a:pPr marL="342900" indent="-342900">
              <a:buFontTx/>
              <a:buChar char="-"/>
            </a:pPr>
            <a:r>
              <a:rPr lang="fr-FR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Finir le travail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F37CB47-249A-441D-A7BE-B35C432171AD}"/>
              </a:ext>
            </a:extLst>
          </p:cNvPr>
          <p:cNvSpPr txBox="1"/>
          <p:nvPr/>
        </p:nvSpPr>
        <p:spPr>
          <a:xfrm>
            <a:off x="829094" y="1874571"/>
            <a:ext cx="4157772" cy="1773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Finir d’écrire l’acrostiche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46CAEEE-1A7F-430D-AA17-EE9EB573809A}"/>
              </a:ext>
            </a:extLst>
          </p:cNvPr>
          <p:cNvSpPr txBox="1"/>
          <p:nvPr/>
        </p:nvSpPr>
        <p:spPr>
          <a:xfrm>
            <a:off x="5897982" y="1874571"/>
            <a:ext cx="4464579" cy="1399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Finir d’écrire le calligramme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160</Words>
  <Application>Microsoft Office PowerPoint</Application>
  <PresentationFormat>Grand écran</PresentationFormat>
  <Paragraphs>41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Marianne</vt:lpstr>
      <vt:lpstr>Thème Office</vt:lpstr>
      <vt:lpstr>Activités d’écriture</vt:lpstr>
      <vt:lpstr>Je copie :</vt:lpstr>
      <vt:lpstr>Présentation PowerPoint</vt:lpstr>
      <vt:lpstr>Écrire une liste</vt:lpstr>
      <vt:lpstr>Finir le travail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2021-10-17T20:44:46Z</dcterms:modified>
</cp:coreProperties>
</file>